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70" r:id="rId6"/>
    <p:sldId id="271" r:id="rId7"/>
    <p:sldId id="27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youtu.be/LQcFWgcyAfs?t=298" TargetMode="External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hyperlink" Target="https://youtu.be/_JbIton0Drw?t=2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7583"/>
            <a:ext cx="9144000" cy="1012379"/>
          </a:xfrm>
        </p:spPr>
        <p:txBody>
          <a:bodyPr/>
          <a:lstStyle/>
          <a:p>
            <a:r>
              <a:rPr lang="ko-KR" altLang="en-US" b="1" dirty="0"/>
              <a:t>화면 기획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912156" y="1126719"/>
            <a:ext cx="3027282" cy="4594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714478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스테이지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자동 전투 화면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가지고 있는 재화 표시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지식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r>
              <a:rPr lang="en-US" altLang="ko-KR" sz="1400" dirty="0"/>
              <a:t>( 100m</a:t>
            </a:r>
            <a:r>
              <a:rPr lang="ko-KR" altLang="en-US" sz="1400" dirty="0"/>
              <a:t> 마다 등장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금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재화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레벨 업 할 수 있는 곳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아이콘 터치 시 </a:t>
            </a:r>
            <a:r>
              <a:rPr lang="en-US" altLang="ko-KR" sz="1400" dirty="0"/>
              <a:t>4) </a:t>
            </a:r>
            <a:r>
              <a:rPr lang="ko-KR" altLang="en-US" sz="1400" dirty="0"/>
              <a:t>체인지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B8FBB7-BFAC-4059-8DFB-2A41DDDC972A}"/>
              </a:ext>
            </a:extLst>
          </p:cNvPr>
          <p:cNvSpPr/>
          <p:nvPr/>
        </p:nvSpPr>
        <p:spPr>
          <a:xfrm>
            <a:off x="4163466" y="312969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A722B6-8759-47D5-B1A2-3681C6633F0A}"/>
              </a:ext>
            </a:extLst>
          </p:cNvPr>
          <p:cNvSpPr/>
          <p:nvPr/>
        </p:nvSpPr>
        <p:spPr>
          <a:xfrm>
            <a:off x="4160172" y="44702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3DA11-6D65-4780-8B9B-30DE5CB644A0}"/>
              </a:ext>
            </a:extLst>
          </p:cNvPr>
          <p:cNvSpPr/>
          <p:nvPr/>
        </p:nvSpPr>
        <p:spPr>
          <a:xfrm>
            <a:off x="1017650" y="3172286"/>
            <a:ext cx="2785552" cy="19531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0B1DA0-A54E-471A-B834-22A0E9302C64}"/>
              </a:ext>
            </a:extLst>
          </p:cNvPr>
          <p:cNvSpPr/>
          <p:nvPr/>
        </p:nvSpPr>
        <p:spPr>
          <a:xfrm>
            <a:off x="1032445" y="3471645"/>
            <a:ext cx="2762091" cy="21508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B3A382-1419-4E78-89F8-DE79BE1632A4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3794536" y="3243309"/>
            <a:ext cx="368930" cy="3604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BC8CD51-8B18-4FF6-8FF3-1F48C06981DE}"/>
              </a:ext>
            </a:extLst>
          </p:cNvPr>
          <p:cNvCxnSpPr>
            <a:cxnSpLocks/>
            <a:stCxn id="42" idx="3"/>
            <a:endCxn id="38" idx="2"/>
          </p:cNvCxnSpPr>
          <p:nvPr/>
        </p:nvCxnSpPr>
        <p:spPr>
          <a:xfrm>
            <a:off x="3794536" y="4547085"/>
            <a:ext cx="365636" cy="7284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017650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840597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980532" y="1214397"/>
            <a:ext cx="926238" cy="34519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804631" y="104095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4417A-08D5-46A4-9452-4955859607EC}"/>
              </a:ext>
            </a:extLst>
          </p:cNvPr>
          <p:cNvSpPr/>
          <p:nvPr/>
        </p:nvSpPr>
        <p:spPr>
          <a:xfrm>
            <a:off x="4748308" y="1126719"/>
            <a:ext cx="3004629" cy="2613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62280-AEF1-4B86-8AF1-C3EB09514BF0}"/>
              </a:ext>
            </a:extLst>
          </p:cNvPr>
          <p:cNvSpPr txBox="1"/>
          <p:nvPr/>
        </p:nvSpPr>
        <p:spPr>
          <a:xfrm>
            <a:off x="5803084" y="1125383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황건적의 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15m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3E2EC-8FA4-44B4-AE96-EEEB060A42C9}"/>
              </a:ext>
            </a:extLst>
          </p:cNvPr>
          <p:cNvSpPr/>
          <p:nvPr/>
        </p:nvSpPr>
        <p:spPr>
          <a:xfrm>
            <a:off x="4886673" y="1645286"/>
            <a:ext cx="2714535" cy="1434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C8F278-9926-4597-9DA6-748D3306D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7451" y="1666990"/>
            <a:ext cx="1464095" cy="1434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EDE308-0090-436E-9D71-25DCF92C5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8384" r="78348" b="61611"/>
          <a:stretch/>
        </p:blipFill>
        <p:spPr>
          <a:xfrm>
            <a:off x="5812973" y="3129357"/>
            <a:ext cx="451426" cy="5185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B3BA72-F8CB-4514-AE59-20D2F2ECB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18" y="3154371"/>
            <a:ext cx="597525" cy="457704"/>
          </a:xfrm>
          <a:prstGeom prst="rect">
            <a:avLst/>
          </a:prstGeom>
        </p:spPr>
      </p:pic>
      <p:pic>
        <p:nvPicPr>
          <p:cNvPr id="20" name="그림 19" descr="꽃, 과일이(가) 표시된 사진&#10;&#10;자동 생성된 설명">
            <a:extLst>
              <a:ext uri="{FF2B5EF4-FFF2-40B4-BE49-F238E27FC236}">
                <a16:creationId xmlns:a16="http://schemas.microsoft.com/office/drawing/2014/main" id="{148EEE3C-C7D3-47D6-A8B7-93B8C28D7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7" y="3094850"/>
            <a:ext cx="644967" cy="644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0851D4-8E17-42BB-8FF6-861A1306526F}"/>
              </a:ext>
            </a:extLst>
          </p:cNvPr>
          <p:cNvSpPr txBox="1"/>
          <p:nvPr/>
        </p:nvSpPr>
        <p:spPr>
          <a:xfrm>
            <a:off x="5411498" y="320477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:0        :0          :0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E34119-157E-498E-B1F4-4C978E89FEA6}"/>
              </a:ext>
            </a:extLst>
          </p:cNvPr>
          <p:cNvSpPr/>
          <p:nvPr/>
        </p:nvSpPr>
        <p:spPr>
          <a:xfrm>
            <a:off x="5407754" y="2240122"/>
            <a:ext cx="507854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주인공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6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83763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 </a:t>
            </a:r>
            <a:r>
              <a:rPr lang="ko-KR" altLang="en-US" sz="1400" dirty="0"/>
              <a:t>훈련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2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2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무기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3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3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보물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4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4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</a:t>
            </a:r>
            <a:r>
              <a:rPr lang="ko-KR" altLang="en-US" sz="1400" dirty="0"/>
              <a:t>상점 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 </a:t>
            </a:r>
            <a:r>
              <a:rPr lang="ko-KR" altLang="en-US" sz="1400" dirty="0"/>
              <a:t>터치 시 화면이 </a:t>
            </a:r>
            <a:r>
              <a:rPr lang="ko-KR" altLang="en-US" sz="1400" dirty="0" err="1"/>
              <a:t>팝업됨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dirty="0"/>
              <a:t>9) </a:t>
            </a:r>
            <a:r>
              <a:rPr lang="ko-KR" altLang="en-US" sz="1400" dirty="0"/>
              <a:t>전장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991678" y="1126719"/>
            <a:ext cx="3027282" cy="534713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688B40DE-DF63-4443-A5DB-986024217545}"/>
              </a:ext>
            </a:extLst>
          </p:cNvPr>
          <p:cNvSpPr/>
          <p:nvPr/>
        </p:nvSpPr>
        <p:spPr>
          <a:xfrm>
            <a:off x="3726226" y="5944009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7E06FB-CE4F-48CE-B71F-CDD072236B16}"/>
              </a:ext>
            </a:extLst>
          </p:cNvPr>
          <p:cNvSpPr/>
          <p:nvPr/>
        </p:nvSpPr>
        <p:spPr>
          <a:xfrm>
            <a:off x="4318713" y="5917834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8DBB81-B96F-4213-AB6E-B4736BACAF69}"/>
              </a:ext>
            </a:extLst>
          </p:cNvPr>
          <p:cNvSpPr/>
          <p:nvPr/>
        </p:nvSpPr>
        <p:spPr>
          <a:xfrm>
            <a:off x="4901283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10E7A6-2635-4E5F-8859-DD45887C68BA}"/>
              </a:ext>
            </a:extLst>
          </p:cNvPr>
          <p:cNvSpPr/>
          <p:nvPr/>
        </p:nvSpPr>
        <p:spPr>
          <a:xfrm>
            <a:off x="5526731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FE5ABA-B779-4B93-9F29-36FCAA8F335D}"/>
              </a:ext>
            </a:extLst>
          </p:cNvPr>
          <p:cNvSpPr/>
          <p:nvPr/>
        </p:nvSpPr>
        <p:spPr>
          <a:xfrm>
            <a:off x="3111967" y="5937602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66695F9-561D-4F2E-9F7F-77406F5A85E7}"/>
              </a:ext>
            </a:extLst>
          </p:cNvPr>
          <p:cNvSpPr/>
          <p:nvPr/>
        </p:nvSpPr>
        <p:spPr>
          <a:xfrm>
            <a:off x="5619619" y="631643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F0AEAAF-CC31-4D18-B4F8-B7A31FA97C21}"/>
              </a:ext>
            </a:extLst>
          </p:cNvPr>
          <p:cNvSpPr/>
          <p:nvPr/>
        </p:nvSpPr>
        <p:spPr>
          <a:xfrm>
            <a:off x="4966139" y="631220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F5D830-62BC-4110-ADEA-44C17E9ACF60}"/>
              </a:ext>
            </a:extLst>
          </p:cNvPr>
          <p:cNvSpPr/>
          <p:nvPr/>
        </p:nvSpPr>
        <p:spPr>
          <a:xfrm>
            <a:off x="3721144" y="630164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D40C90-6602-477F-BDD3-C7642A9564EF}"/>
              </a:ext>
            </a:extLst>
          </p:cNvPr>
          <p:cNvSpPr/>
          <p:nvPr/>
        </p:nvSpPr>
        <p:spPr>
          <a:xfrm>
            <a:off x="4353969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D8A367-714E-4E78-B941-FF59BA5630D9}"/>
              </a:ext>
            </a:extLst>
          </p:cNvPr>
          <p:cNvSpPr/>
          <p:nvPr/>
        </p:nvSpPr>
        <p:spPr>
          <a:xfrm>
            <a:off x="3156695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5097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미션의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현재 미션의 레벨 표시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마당 쓸기 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미션의 시간을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마당 쓸기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4" t="44340" r="2298" b="16573"/>
          <a:stretch/>
        </p:blipFill>
        <p:spPr>
          <a:xfrm>
            <a:off x="1433972" y="1683314"/>
            <a:ext cx="5358930" cy="4083003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4698788" y="2407298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7" y="3352800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483832" y="1896718"/>
            <a:ext cx="1063594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2381" y="2196018"/>
            <a:ext cx="642151" cy="192467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12381" y="2426726"/>
            <a:ext cx="2778076" cy="2145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38996" y="1896719"/>
            <a:ext cx="1089052" cy="66596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66452" y="206981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10909" y="171278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5046101" y="21839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97185" y="181373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C93EE-0062-42FC-88FB-DFF7AF9619D7}"/>
              </a:ext>
            </a:extLst>
          </p:cNvPr>
          <p:cNvSpPr txBox="1"/>
          <p:nvPr/>
        </p:nvSpPr>
        <p:spPr>
          <a:xfrm>
            <a:off x="4179618" y="1918605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25[</a:t>
            </a:r>
            <a:r>
              <a:rPr lang="ko-KR" altLang="en-US" sz="1000" b="1" dirty="0"/>
              <a:t>식량아이콘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B86A7-04FD-4F2A-8EEE-80F0D2B50905}"/>
              </a:ext>
            </a:extLst>
          </p:cNvPr>
          <p:cNvSpPr/>
          <p:nvPr/>
        </p:nvSpPr>
        <p:spPr>
          <a:xfrm>
            <a:off x="4181239" y="1896719"/>
            <a:ext cx="992903" cy="2589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4160638" y="151077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1474283" y="1778019"/>
            <a:ext cx="5330756" cy="3893592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505514" y="2102315"/>
            <a:ext cx="1410480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5862" y="2401616"/>
            <a:ext cx="1063593" cy="21868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449979" y="2027905"/>
            <a:ext cx="599141" cy="61341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68645" y="2027906"/>
            <a:ext cx="1047565" cy="64723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55862" y="187825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312151" y="250185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300327" y="183559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60523" y="187825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1531554" y="1778019"/>
            <a:ext cx="5252187" cy="3806860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0670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624829" y="2248687"/>
            <a:ext cx="514907" cy="14532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624830" y="2027068"/>
            <a:ext cx="2049805" cy="22162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49568" y="2422387"/>
            <a:ext cx="2428496" cy="2589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95728" y="2027068"/>
            <a:ext cx="1073748" cy="61551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95729" y="187741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450304" y="18385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322586" y="213397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4849161" y="224436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271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 몬스터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원하는 전장 선택 창 </a:t>
            </a:r>
            <a:r>
              <a:rPr lang="en-US" altLang="ko-KR" sz="1400" dirty="0"/>
              <a:t>[ </a:t>
            </a:r>
            <a:r>
              <a:rPr lang="ko-KR" altLang="en-US" sz="1400" dirty="0"/>
              <a:t>이름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3068985" y="2201661"/>
            <a:ext cx="683313" cy="84119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85091" y="199047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513</Words>
  <Application>Microsoft Office PowerPoint</Application>
  <PresentationFormat>와이드스크린</PresentationFormat>
  <Paragraphs>130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화면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66</cp:revision>
  <dcterms:created xsi:type="dcterms:W3CDTF">2020-08-13T13:01:44Z</dcterms:created>
  <dcterms:modified xsi:type="dcterms:W3CDTF">2020-08-19T03:29:52Z</dcterms:modified>
</cp:coreProperties>
</file>